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4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BFE9C7-2067-3D4A-ACA4-FE544E39A335}" v="2" dt="2026-04-09T20:49:16.3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sldOrd modMainMaster">
      <pc:chgData name="Hanne Liv Gryting" userId="d55e2bfa-772b-47b3-a105-54a9f5c6fbde" providerId="ADAL" clId="{F047557D-4E65-51B3-8759-A83AB81584A5}" dt="2026-04-09T20:49:16.363" v="16"/>
      <pc:docMkLst>
        <pc:docMk/>
      </pc:docMkLst>
      <pc:sldChg chg="del">
        <pc:chgData name="Hanne Liv Gryting" userId="d55e2bfa-772b-47b3-a105-54a9f5c6fbde" providerId="ADAL" clId="{F047557D-4E65-51B3-8759-A83AB81584A5}" dt="2026-04-09T20:35:32.013" v="11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09T20:35:22.170" v="10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35:22.170" v="10"/>
          <ac:picMkLst>
            <pc:docMk/>
            <pc:sldMk cId="2433374918" sldId="257"/>
            <ac:picMk id="2" creationId="{B9B40AE1-7394-69CD-BA14-1D374D2E04FB}"/>
          </ac:picMkLst>
        </pc:picChg>
      </pc:sldChg>
      <pc:sldChg chg="del">
        <pc:chgData name="Hanne Liv Gryting" userId="d55e2bfa-772b-47b3-a105-54a9f5c6fbde" providerId="ADAL" clId="{F047557D-4E65-51B3-8759-A83AB81584A5}" dt="2026-04-09T20:35:32.013" v="11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20:35:32.013" v="11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9:16.363" v="16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9:16.363" v="16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20:35:32.013" v="11" actId="2696"/>
        <pc:sldMkLst>
          <pc:docMk/>
          <pc:sldMk cId="791775924" sldId="263"/>
        </pc:sldMkLst>
      </pc:sldChg>
      <pc:sldChg chg="new ord">
        <pc:chgData name="Hanne Liv Gryting" userId="d55e2bfa-772b-47b3-a105-54a9f5c6fbde" providerId="ADAL" clId="{F047557D-4E65-51B3-8759-A83AB81584A5}" dt="2026-04-09T20:35:42.074" v="13" actId="20578"/>
        <pc:sldMkLst>
          <pc:docMk/>
          <pc:sldMk cId="2489905478" sldId="263"/>
        </pc:sldMkLst>
      </pc:sldChg>
      <pc:sldChg chg="del">
        <pc:chgData name="Hanne Liv Gryting" userId="d55e2bfa-772b-47b3-a105-54a9f5c6fbde" providerId="ADAL" clId="{F047557D-4E65-51B3-8759-A83AB81584A5}" dt="2026-04-09T20:35:32.013" v="11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09T20:35:48.620" v="14" actId="680"/>
        <pc:sldMkLst>
          <pc:docMk/>
          <pc:sldMk cId="1631543285" sldId="264"/>
        </pc:sldMkLst>
      </pc:sldChg>
      <pc:sldChg chg="del">
        <pc:chgData name="Hanne Liv Gryting" userId="d55e2bfa-772b-47b3-a105-54a9f5c6fbde" providerId="ADAL" clId="{F047557D-4E65-51B3-8759-A83AB81584A5}" dt="2026-04-09T20:35:32.013" v="11" actId="2696"/>
        <pc:sldMkLst>
          <pc:docMk/>
          <pc:sldMk cId="1647686846" sldId="265"/>
        </pc:sldMkLst>
      </pc:sldChg>
      <pc:sldChg chg="new">
        <pc:chgData name="Hanne Liv Gryting" userId="d55e2bfa-772b-47b3-a105-54a9f5c6fbde" providerId="ADAL" clId="{F047557D-4E65-51B3-8759-A83AB81584A5}" dt="2026-04-09T20:36:00.121" v="15" actId="680"/>
        <pc:sldMkLst>
          <pc:docMk/>
          <pc:sldMk cId="3906386436" sldId="265"/>
        </pc:sldMkLst>
      </pc:sldChg>
      <pc:sldChg chg="del">
        <pc:chgData name="Hanne Liv Gryting" userId="d55e2bfa-772b-47b3-a105-54a9f5c6fbde" providerId="ADAL" clId="{F047557D-4E65-51B3-8759-A83AB81584A5}" dt="2026-04-09T20:35:32.013" v="11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20:35:32.013" v="11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20:35:32.013" v="11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20:35:32.013" v="11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20:35:32.013" v="11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20:35:32.013" v="11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20:35:32.013" v="11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20:35:32.013" v="11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20:35:32.013" v="11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20:35:32.013" v="11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20:35:15.456" v="9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20:35:15.456" v="9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20:34:53.044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20:35:15.456" v="9" actId="14100"/>
            <ac:picMkLst>
              <pc:docMk/>
              <pc:sldMasterMk cId="3838146109" sldId="2147483648"/>
              <pc:sldLayoutMk cId="53344019" sldId="2147483696"/>
              <ac:picMk id="4" creationId="{14681313-F026-27F8-1B3D-EDAAED1E3F4A}"/>
            </ac:picMkLst>
          </pc:picChg>
          <pc:picChg chg="del">
            <ac:chgData name="Hanne Liv Gryting" userId="d55e2bfa-772b-47b3-a105-54a9f5c6fbde" providerId="ADAL" clId="{F047557D-4E65-51B3-8759-A83AB81584A5}" dt="2026-04-09T20:34:51.533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20:34:54.733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20:34:56.796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09T20:34:58.042" v="4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Font, tekst&#10;&#10;KI-generert innhold kan være feil.">
            <a:extLst>
              <a:ext uri="{FF2B5EF4-FFF2-40B4-BE49-F238E27FC236}">
                <a16:creationId xmlns:a16="http://schemas.microsoft.com/office/drawing/2014/main" id="{14681313-F026-27F8-1B3D-EDAAED1E3F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0CA18985-E65A-C2DF-7AC5-CF99C2382C6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4377" y="74078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2" name="Bilde 21">
            <a:extLst>
              <a:ext uri="{FF2B5EF4-FFF2-40B4-BE49-F238E27FC236}">
                <a16:creationId xmlns:a16="http://schemas.microsoft.com/office/drawing/2014/main" id="{65709AC0-2201-D07B-1081-9F6C0E40AB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26" name="Bilde 25">
            <a:extLst>
              <a:ext uri="{FF2B5EF4-FFF2-40B4-BE49-F238E27FC236}">
                <a16:creationId xmlns:a16="http://schemas.microsoft.com/office/drawing/2014/main" id="{C6043A1F-A179-3F08-C152-209423164D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5" name="Bilde 24">
            <a:extLst>
              <a:ext uri="{FF2B5EF4-FFF2-40B4-BE49-F238E27FC236}">
                <a16:creationId xmlns:a16="http://schemas.microsoft.com/office/drawing/2014/main" id="{0F00A1A1-44E0-A840-61ED-C2C6D2F491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C2C39FB4-9921-E699-5361-608500D4A8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C255A1B8-7C5B-EAEF-497B-120931A7942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70B3D2D9-6456-452B-ECF3-A83004BD37D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28" name="Bilde 27">
            <a:extLst>
              <a:ext uri="{FF2B5EF4-FFF2-40B4-BE49-F238E27FC236}">
                <a16:creationId xmlns:a16="http://schemas.microsoft.com/office/drawing/2014/main" id="{A1AFB5AD-493D-AA0B-4CA7-0C11E410AF2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8" name="Bilde 27">
            <a:extLst>
              <a:ext uri="{FF2B5EF4-FFF2-40B4-BE49-F238E27FC236}">
                <a16:creationId xmlns:a16="http://schemas.microsoft.com/office/drawing/2014/main" id="{3AA7CD14-395F-3AA4-EB76-648C7CA36D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8" name="Bilde 27">
            <a:extLst>
              <a:ext uri="{FF2B5EF4-FFF2-40B4-BE49-F238E27FC236}">
                <a16:creationId xmlns:a16="http://schemas.microsoft.com/office/drawing/2014/main" id="{0BD240B7-C961-204C-B2FD-3C5777149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8" name="Bilde 27">
            <a:extLst>
              <a:ext uri="{FF2B5EF4-FFF2-40B4-BE49-F238E27FC236}">
                <a16:creationId xmlns:a16="http://schemas.microsoft.com/office/drawing/2014/main" id="{5646C847-51E3-F8C6-490F-F7BAD0F28A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8" name="Bilde 27">
            <a:extLst>
              <a:ext uri="{FF2B5EF4-FFF2-40B4-BE49-F238E27FC236}">
                <a16:creationId xmlns:a16="http://schemas.microsoft.com/office/drawing/2014/main" id="{5A4FFA41-43AB-828E-271C-0DD9B2D92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B4AB817-7710-EE3B-1900-57D67EEC0E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28" name="Bilde 27">
            <a:extLst>
              <a:ext uri="{FF2B5EF4-FFF2-40B4-BE49-F238E27FC236}">
                <a16:creationId xmlns:a16="http://schemas.microsoft.com/office/drawing/2014/main" id="{43D95969-764C-A55F-DF6D-D258A1EF818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28" name="Bilde 27">
            <a:extLst>
              <a:ext uri="{FF2B5EF4-FFF2-40B4-BE49-F238E27FC236}">
                <a16:creationId xmlns:a16="http://schemas.microsoft.com/office/drawing/2014/main" id="{FF53D35D-F15B-4749-2205-E4889E7A27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E4FB7E5E-3CC4-7D3C-5A9E-34A833E99B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F0A21F31-A117-AD57-2568-74075F88ED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4" name="Bilde 23">
            <a:extLst>
              <a:ext uri="{FF2B5EF4-FFF2-40B4-BE49-F238E27FC236}">
                <a16:creationId xmlns:a16="http://schemas.microsoft.com/office/drawing/2014/main" id="{10FEF439-D2C9-C497-3485-7A8C654449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D9630FAF-E0D2-0A67-10A3-77BB6F574AD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9BF0AD03-F463-1B35-DFDE-634CB3F1C7F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28" name="Bilde 27">
            <a:extLst>
              <a:ext uri="{FF2B5EF4-FFF2-40B4-BE49-F238E27FC236}">
                <a16:creationId xmlns:a16="http://schemas.microsoft.com/office/drawing/2014/main" id="{B4FF3172-4DAF-5BF0-33FA-6D7D724F08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5BD89356-820B-761E-88C6-7A04E4B8CBA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483" y="5648701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A8AF1AA1-4AFC-93A7-3674-245AFB6C228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5" name="Bilde 24">
            <a:extLst>
              <a:ext uri="{FF2B5EF4-FFF2-40B4-BE49-F238E27FC236}">
                <a16:creationId xmlns:a16="http://schemas.microsoft.com/office/drawing/2014/main" id="{964510F4-25F0-BFB6-E00F-1C4AB6B385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0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9" name="Bilde 28">
            <a:extLst>
              <a:ext uri="{FF2B5EF4-FFF2-40B4-BE49-F238E27FC236}">
                <a16:creationId xmlns:a16="http://schemas.microsoft.com/office/drawing/2014/main" id="{CE79C76E-5F32-3709-D227-76780BDB23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0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24" name="Bilde 23">
            <a:extLst>
              <a:ext uri="{FF2B5EF4-FFF2-40B4-BE49-F238E27FC236}">
                <a16:creationId xmlns:a16="http://schemas.microsoft.com/office/drawing/2014/main" id="{71A2F53B-F772-C7B8-711D-C53C0D27141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803" y="-1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1AC1BDB-2BDD-F0C5-10C1-6BBD2B1EC3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345CF705-5111-EDCA-86CE-FA1517335E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89905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9DA73C-2B9C-464A-7CEA-FF6B323E6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9799C4A0-0B22-1ED7-930C-C73C90543E9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C3DB0946-0FED-F0CD-81AF-F9F59B47167B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31543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5A28EEA-193B-206C-C5AF-4972007C5B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CB143BE2-C22C-E896-B6FF-EBCFFE1280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06386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9B40AE1-7394-69CD-BA14-1D374D2E04FB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Props1.xml><?xml version="1.0" encoding="utf-8"?>
<ds:datastoreItem xmlns:ds="http://schemas.openxmlformats.org/officeDocument/2006/customXml" ds:itemID="{BBD700B3-EC8B-410C-A6B4-C3F54768CB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1C260B3-F741-4BAB-BC47-22B84F034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E74172E-B820-449E-A6D4-6DE4534901BB}">
  <ds:schemaRefs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7f71b5f3-c6b4-4442-86ee-8130fab3113a"/>
    <ds:schemaRef ds:uri="30a71399-637f-4a89-8bae-72aa2dedfa27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2068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36</cp:revision>
  <dcterms:created xsi:type="dcterms:W3CDTF">2025-09-10T11:13:11Z</dcterms:created>
  <dcterms:modified xsi:type="dcterms:W3CDTF">2026-04-09T20:49:17Z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